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5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158</c:v>
                </c:pt>
                <c:pt idx="1">
                  <c:v>24</c:v>
                </c:pt>
                <c:pt idx="2">
                  <c:v>5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9</c:v>
                </c:pt>
                <c:pt idx="1">
                  <c:v>46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243</c:v>
                </c:pt>
                <c:pt idx="1">
                  <c:v>89</c:v>
                </c:pt>
                <c:pt idx="2">
                  <c:v>17</c:v>
                </c:pt>
                <c:pt idx="3">
                  <c:v>60</c:v>
                </c:pt>
                <c:pt idx="4">
                  <c:v>9</c:v>
                </c:pt>
                <c:pt idx="5">
                  <c:v>1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Elmore City</c:v>
                </c:pt>
                <c:pt idx="1">
                  <c:v>Washoe Valley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Elmore City</c:v>
                </c:pt>
                <c:pt idx="1">
                  <c:v>Washoe Valley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Elmore City</c:v>
                </c:pt>
                <c:pt idx="1">
                  <c:v>Washoe Valley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Elmore City</c:v>
                </c:pt>
                <c:pt idx="1">
                  <c:v>Washoe Valley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6</c:v>
                </c:pt>
                <c:pt idx="1">
                  <c:v>8</c:v>
                </c:pt>
                <c:pt idx="2">
                  <c:v>142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322</c:v>
                </c:pt>
                <c:pt idx="1">
                  <c:v>183</c:v>
                </c:pt>
                <c:pt idx="2">
                  <c:v>17</c:v>
                </c:pt>
                <c:pt idx="3">
                  <c:v>20</c:v>
                </c:pt>
                <c:pt idx="4">
                  <c:v>12</c:v>
                </c:pt>
                <c:pt idx="5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10</c:v>
                </c:pt>
                <c:pt idx="1">
                  <c:v>63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Mathiston</c:v>
                </c:pt>
                <c:pt idx="1">
                  <c:v>Washoe Valley</c:v>
                </c:pt>
                <c:pt idx="2">
                  <c:v>Elmore City</c:v>
                </c:pt>
                <c:pt idx="3">
                  <c:v>Colver</c:v>
                </c:pt>
                <c:pt idx="4">
                  <c:v>Melmore</c:v>
                </c:pt>
                <c:pt idx="5">
                  <c:v>Eastpoint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280</c:v>
                </c:pt>
                <c:pt idx="1">
                  <c:v>126</c:v>
                </c:pt>
                <c:pt idx="2">
                  <c:v>8</c:v>
                </c:pt>
                <c:pt idx="3">
                  <c:v>19</c:v>
                </c:pt>
                <c:pt idx="4">
                  <c:v>11</c:v>
                </c:pt>
                <c:pt idx="5">
                  <c:v>2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Falcon's Beyond Global Inc. Warrants  (ID: 248)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2026-03-01  →  2026-03-31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419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556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73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446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5  |  Total: 5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188, Closed 55, Open 419  |  Total: 662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2, FAC Hosp. 1, Reportable Injuries 0, Fire &amp; Others 0  |  Total: 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2  |  Total: 2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156  |  Total: 156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556, Completed 73, Overdue 446  |  Total: 1,075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